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</p:sldMasterIdLst>
  <p:sldIdLst>
    <p:sldId id="256" r:id="rId2"/>
    <p:sldId id="257" r:id="rId3"/>
    <p:sldId id="260" r:id="rId4"/>
    <p:sldId id="269" r:id="rId5"/>
    <p:sldId id="270" r:id="rId6"/>
    <p:sldId id="262" r:id="rId7"/>
    <p:sldId id="264" r:id="rId8"/>
    <p:sldId id="265" r:id="rId9"/>
    <p:sldId id="266" r:id="rId10"/>
    <p:sldId id="259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9D5D5"/>
    <a:srgbClr val="99FFCC"/>
    <a:srgbClr val="002836"/>
    <a:srgbClr val="62CBE4"/>
    <a:srgbClr val="002060"/>
    <a:srgbClr val="00FFFF"/>
    <a:srgbClr val="62A2CF"/>
    <a:srgbClr val="61A1CF"/>
    <a:srgbClr val="5A9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EB6C1-A152-FEEF-5391-566554292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57C65F-A6FD-6E33-E125-C7F73D607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D2041F-2372-56B3-E505-58BE74DE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0653B8-3E2B-1579-E9BB-C0218327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3DB156-A649-0932-11FA-524521CB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07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93403-1970-F5CC-79F3-9B7809FF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DFBDE9F-3613-A440-706B-9DDCEADEC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2059B5-9975-8FA6-70EA-4E895C06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E3F5A7-7CB9-E7FE-CB28-635189E2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A5D37C-5853-291B-3AD6-3084CAED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20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A17380-41BA-CDF3-B43F-CCB54A517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2B007BE-80FA-8E4C-C3DF-69AA987B3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F9F13-3D29-88C9-E076-87827B75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C3385D-F737-DE23-078C-F5B261B6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4C89E4-32BC-3C43-47BF-6D36C948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46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1A317-5C5A-1F64-5AFD-891FE99E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F713FF-5265-96D2-B254-460ECF043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500E24-DC6A-6FAC-13DF-1E8D4B94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393A3F-4F51-2F6B-3F26-15FBF698F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7AB65E-CCC5-CCF4-EEDC-8F8ECFC4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69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6B0BA-08E7-67EB-829A-6AE60543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DCA4C3-35FE-26B5-7C8E-1D6A95F00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7707A1-24DD-F952-43F5-4597F30D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3EEAFD-714D-F8D5-8C01-A648A3AD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40DF7C-F8E3-1CCD-64B8-B050707D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412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7B834-4BC1-7B27-FA43-713BF5C9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A66BB2-85E0-EB84-CFD2-2F074DF96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97AFB0-CAFF-C65E-3D4C-9F390C31D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C64EEE-E720-F63D-F313-DD5C1DA7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6E7D83-4A1D-7473-1CF8-51E4D89C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4B4EE2-29E5-459A-8270-BC9220BC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10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4458A-DD05-ED93-966C-9A272636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4A2952-D24A-B84E-7713-AE1ACF021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EF2350-4CA3-738E-2F50-B264FFF93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663A44-D2D8-9F5E-1FE4-654B6CB3C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130A1B-B930-B4C7-5FC9-5AA7EE413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825C061-14B3-8F65-E9BE-054EF917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5ACE89-7C40-3EB9-7FD8-096019F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B5B1C22-3F17-2700-E413-7C7D5A11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BCBA5-CF62-1619-0149-DE99EAB1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AD23AC-ABDB-403D-9D44-D2808EFF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7339518-8E95-67EA-5FB0-0796450E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7D7E79-CCF0-77D5-43A3-62DBD5CF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36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95BFA5-9084-25FE-3A47-565724EC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DCDE33-CD44-432A-5C56-643DD46B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1D4A36-C2B3-D8FE-F2FF-369A5E77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56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2B96B-9108-F172-EF31-1159163E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C68E78-43BD-7022-BD03-102D676C4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E63170-CDBB-588C-BC1D-94A47AB46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3E13D9-EB48-E9E2-4B01-DFF56CA1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CB7D68-F84F-04D4-28D3-ADDF11D2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F1CE2B-D112-FFA9-6A76-46FD4F76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89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97D3B-F682-2BD0-68E4-FA24352F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BDC3121-D3EC-57E2-0CF4-DFB1485A7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AF1EF5-9A34-DF45-1266-E644A9638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D43E72-BC81-D45E-F936-0A1E907F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504165-812D-AA4F-C2ED-68F92358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48487A-AE64-B87F-676B-C10F2F14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08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F4B2BF3-0855-CFFC-7414-A3F19371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1980D4-F84E-3FB2-E6D1-5E0DF4F7B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3A8CC0-3773-8AE8-3164-E77D809F95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9D62F-EE72-4914-883C-2E68AAA3B346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32B08F-E022-983F-0C93-55B49748A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40AA79-0E2D-A5E9-A7E0-B7FE94D72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5EF7C-548B-4595-A381-A3BF50C5FE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79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istema elétrico de Data Center: projeto e eficiência energética">
            <a:extLst>
              <a:ext uri="{FF2B5EF4-FFF2-40B4-BE49-F238E27FC236}">
                <a16:creationId xmlns:a16="http://schemas.microsoft.com/office/drawing/2014/main" id="{06457118-1BA3-2ED6-C3E6-7A961CF02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0AA97AF-5452-DC25-E78E-C1FAF40AE868}"/>
              </a:ext>
            </a:extLst>
          </p:cNvPr>
          <p:cNvSpPr/>
          <p:nvPr/>
        </p:nvSpPr>
        <p:spPr>
          <a:xfrm>
            <a:off x="-6" y="0"/>
            <a:ext cx="12192001" cy="6858000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0D530F-D1B3-2E8D-1CF7-0A53BD66A883}"/>
              </a:ext>
            </a:extLst>
          </p:cNvPr>
          <p:cNvSpPr/>
          <p:nvPr/>
        </p:nvSpPr>
        <p:spPr>
          <a:xfrm>
            <a:off x="1587750" y="4933474"/>
            <a:ext cx="86454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cs typeface="Mongolian Baiti" pitchFamily="66" charset="0"/>
              </a:rPr>
              <a:t>Monitoramento de temperatura e umidade em DataCenters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71752C3-EFE9-02F2-98EB-84AC525EB754}"/>
              </a:ext>
            </a:extLst>
          </p:cNvPr>
          <p:cNvSpPr txBox="1"/>
          <p:nvPr/>
        </p:nvSpPr>
        <p:spPr>
          <a:xfrm>
            <a:off x="3042551" y="3412435"/>
            <a:ext cx="61068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dirty="0">
                <a:ln>
                  <a:solidFill>
                    <a:srgbClr val="49D5D5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venir Next LT Pro Light" panose="020B0304020202020204" pitchFamily="34" charset="0"/>
              </a:rPr>
              <a:t>DATACOOLING</a:t>
            </a:r>
            <a:endParaRPr lang="pt-BR" sz="6600" dirty="0">
              <a:ln>
                <a:solidFill>
                  <a:srgbClr val="49D5D5"/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C:\Users\Usuario\Downloads\image-removebg-preview (3).png">
            <a:extLst>
              <a:ext uri="{FF2B5EF4-FFF2-40B4-BE49-F238E27FC236}">
                <a16:creationId xmlns:a16="http://schemas.microsoft.com/office/drawing/2014/main" id="{5F046C4F-27D8-EEEB-B7F1-3D004FA38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39" y="6075039"/>
            <a:ext cx="293018" cy="29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Usuario\Downloads\image-removebg-preview (4).png">
            <a:extLst>
              <a:ext uri="{FF2B5EF4-FFF2-40B4-BE49-F238E27FC236}">
                <a16:creationId xmlns:a16="http://schemas.microsoft.com/office/drawing/2014/main" id="{165D7F9F-16E8-5051-CDF5-352270A1A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43" y="6399695"/>
            <a:ext cx="754410" cy="5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DABE9CF-6F75-292F-4B40-C6DC070CBC31}"/>
              </a:ext>
            </a:extLst>
          </p:cNvPr>
          <p:cNvSpPr txBox="1"/>
          <p:nvPr/>
        </p:nvSpPr>
        <p:spPr>
          <a:xfrm>
            <a:off x="3195757" y="6044891"/>
            <a:ext cx="235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000000"/>
                </a:solidFill>
              </a:rPr>
              <a:t>www.datacooling.com</a:t>
            </a:r>
            <a:endParaRPr lang="pt-BR" b="1" dirty="0">
              <a:solidFill>
                <a:srgbClr val="000000"/>
              </a:solidFill>
            </a:endParaRPr>
          </a:p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1E1692E-860B-E521-5E53-1CA6CFEBB3F9}"/>
              </a:ext>
            </a:extLst>
          </p:cNvPr>
          <p:cNvSpPr txBox="1"/>
          <p:nvPr/>
        </p:nvSpPr>
        <p:spPr>
          <a:xfrm>
            <a:off x="3195757" y="6473763"/>
            <a:ext cx="349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rgbClr val="000000"/>
                </a:solidFill>
              </a:rPr>
              <a:t>datacooling@gmail.com</a:t>
            </a:r>
          </a:p>
          <a:p>
            <a:endParaRPr lang="pt-BR" dirty="0"/>
          </a:p>
        </p:txBody>
      </p:sp>
      <p:pic>
        <p:nvPicPr>
          <p:cNvPr id="9" name="Picture 2" descr="C:\Users\Usuario\Downloads\pngwing.com (3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49" y="6213796"/>
            <a:ext cx="444500" cy="5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045749F-9D7A-AF8E-ADB8-5E03FB332337}"/>
              </a:ext>
            </a:extLst>
          </p:cNvPr>
          <p:cNvSpPr txBox="1"/>
          <p:nvPr/>
        </p:nvSpPr>
        <p:spPr>
          <a:xfrm>
            <a:off x="3374324" y="1590287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6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Muito </a:t>
            </a:r>
          </a:p>
          <a:p>
            <a:pPr algn="ctr"/>
            <a:r>
              <a:rPr lang="pt-BR" sz="66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Obrigado</a:t>
            </a:r>
          </a:p>
          <a:p>
            <a:pPr algn="ctr"/>
            <a:r>
              <a:rPr lang="pt-BR" sz="66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Pela</a:t>
            </a:r>
          </a:p>
          <a:p>
            <a:pPr algn="ctr"/>
            <a:r>
              <a:rPr lang="pt-BR" sz="66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Atenção!</a:t>
            </a:r>
            <a:endParaRPr lang="pt-BR" sz="6600" dirty="0"/>
          </a:p>
        </p:txBody>
      </p:sp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C4905B51-563C-F3E6-8EEC-349ADD0301F4}"/>
              </a:ext>
            </a:extLst>
          </p:cNvPr>
          <p:cNvSpPr/>
          <p:nvPr/>
        </p:nvSpPr>
        <p:spPr>
          <a:xfrm rot="13462835">
            <a:off x="-428466" y="432486"/>
            <a:ext cx="1389191" cy="1294746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8C496619-A31F-534B-EC43-F30B4C23678A}"/>
              </a:ext>
            </a:extLst>
          </p:cNvPr>
          <p:cNvSpPr/>
          <p:nvPr/>
        </p:nvSpPr>
        <p:spPr>
          <a:xfrm rot="13579644">
            <a:off x="-402108" y="5131703"/>
            <a:ext cx="1389191" cy="1294746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DF791084-4587-552B-CC2D-0CE2189E2F0C}"/>
              </a:ext>
            </a:extLst>
          </p:cNvPr>
          <p:cNvSpPr/>
          <p:nvPr/>
        </p:nvSpPr>
        <p:spPr>
          <a:xfrm rot="13567308">
            <a:off x="-402301" y="2781627"/>
            <a:ext cx="1389191" cy="1294746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98A4FF0E-CC22-356A-3CEE-48CC2655199C}"/>
              </a:ext>
            </a:extLst>
          </p:cNvPr>
          <p:cNvSpPr/>
          <p:nvPr/>
        </p:nvSpPr>
        <p:spPr>
          <a:xfrm>
            <a:off x="570934" y="1173707"/>
            <a:ext cx="2499813" cy="2159758"/>
          </a:xfrm>
          <a:prstGeom prst="diamond">
            <a:avLst/>
          </a:prstGeom>
          <a:solidFill>
            <a:srgbClr val="49D5D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Losango 7">
            <a:extLst>
              <a:ext uri="{FF2B5EF4-FFF2-40B4-BE49-F238E27FC236}">
                <a16:creationId xmlns:a16="http://schemas.microsoft.com/office/drawing/2014/main" id="{E3D5F943-A087-DA6F-D041-24A356EA96C8}"/>
              </a:ext>
            </a:extLst>
          </p:cNvPr>
          <p:cNvSpPr/>
          <p:nvPr/>
        </p:nvSpPr>
        <p:spPr>
          <a:xfrm>
            <a:off x="570933" y="3524136"/>
            <a:ext cx="2499813" cy="2159758"/>
          </a:xfrm>
          <a:prstGeom prst="diamond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9EF44576-E514-30B2-B8AE-8A0BD190637F}"/>
              </a:ext>
            </a:extLst>
          </p:cNvPr>
          <p:cNvSpPr/>
          <p:nvPr/>
        </p:nvSpPr>
        <p:spPr>
          <a:xfrm>
            <a:off x="872951" y="5874565"/>
            <a:ext cx="1895775" cy="852075"/>
          </a:xfrm>
          <a:prstGeom prst="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F45D999A-33C8-C697-495A-E76BD80D1DF0}"/>
              </a:ext>
            </a:extLst>
          </p:cNvPr>
          <p:cNvSpPr/>
          <p:nvPr/>
        </p:nvSpPr>
        <p:spPr>
          <a:xfrm rot="10800000">
            <a:off x="872951" y="129091"/>
            <a:ext cx="1895775" cy="852075"/>
          </a:xfrm>
          <a:prstGeom prst="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141A86A-56E2-74C1-B91F-A1A14E90B1DE}"/>
              </a:ext>
            </a:extLst>
          </p:cNvPr>
          <p:cNvSpPr/>
          <p:nvPr/>
        </p:nvSpPr>
        <p:spPr>
          <a:xfrm>
            <a:off x="2644046" y="567014"/>
            <a:ext cx="7892025" cy="1047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Pentágono 19">
            <a:extLst>
              <a:ext uri="{FF2B5EF4-FFF2-40B4-BE49-F238E27FC236}">
                <a16:creationId xmlns:a16="http://schemas.microsoft.com/office/drawing/2014/main" id="{4841DCB7-60A2-72E9-EB07-7C332A0722A4}"/>
              </a:ext>
            </a:extLst>
          </p:cNvPr>
          <p:cNvSpPr/>
          <p:nvPr/>
        </p:nvSpPr>
        <p:spPr>
          <a:xfrm rot="16200000">
            <a:off x="2327351" y="190241"/>
            <a:ext cx="1047732" cy="1801281"/>
          </a:xfrm>
          <a:prstGeom prst="pent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CC2D441-086C-7B34-83D5-E9174F2E3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58" y="724196"/>
            <a:ext cx="5298223" cy="899022"/>
          </a:xfrm>
          <a:prstGeom prst="rect">
            <a:avLst/>
          </a:prstGeom>
        </p:spPr>
      </p:pic>
      <p:pic>
        <p:nvPicPr>
          <p:cNvPr id="22" name="Picture 3" descr="C:\Users\Usuario\Downloads\pngwing.com (4).png">
            <a:extLst>
              <a:ext uri="{FF2B5EF4-FFF2-40B4-BE49-F238E27FC236}">
                <a16:creationId xmlns:a16="http://schemas.microsoft.com/office/drawing/2014/main" id="{F5CE720F-0154-1412-A5D1-057E325B5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734" y="6213796"/>
            <a:ext cx="444500" cy="5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09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Retângulo 1">
            <a:extLst>
              <a:ext uri="{FF2B5EF4-FFF2-40B4-BE49-F238E27FC236}">
                <a16:creationId xmlns:a16="http://schemas.microsoft.com/office/drawing/2014/main" id="{C2994D60-E0F9-D2DA-64E4-488308E649B9}"/>
              </a:ext>
            </a:extLst>
          </p:cNvPr>
          <p:cNvSpPr/>
          <p:nvPr/>
        </p:nvSpPr>
        <p:spPr>
          <a:xfrm rot="13462835">
            <a:off x="-428466" y="432486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riângulo Retângulo 2">
            <a:extLst>
              <a:ext uri="{FF2B5EF4-FFF2-40B4-BE49-F238E27FC236}">
                <a16:creationId xmlns:a16="http://schemas.microsoft.com/office/drawing/2014/main" id="{24C01CFA-EBE4-988C-8A69-A21DD32448DC}"/>
              </a:ext>
            </a:extLst>
          </p:cNvPr>
          <p:cNvSpPr/>
          <p:nvPr/>
        </p:nvSpPr>
        <p:spPr>
          <a:xfrm rot="13579644">
            <a:off x="-402108" y="5131703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8E33914C-AFE3-FCEB-7CAE-3DBC33730C9D}"/>
              </a:ext>
            </a:extLst>
          </p:cNvPr>
          <p:cNvSpPr/>
          <p:nvPr/>
        </p:nvSpPr>
        <p:spPr>
          <a:xfrm rot="13567308">
            <a:off x="-402301" y="2781627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Losango 17">
            <a:extLst>
              <a:ext uri="{FF2B5EF4-FFF2-40B4-BE49-F238E27FC236}">
                <a16:creationId xmlns:a16="http://schemas.microsoft.com/office/drawing/2014/main" id="{D0DF4597-6CFE-8B1B-CE35-CFB83BBDB935}"/>
              </a:ext>
            </a:extLst>
          </p:cNvPr>
          <p:cNvSpPr/>
          <p:nvPr/>
        </p:nvSpPr>
        <p:spPr>
          <a:xfrm>
            <a:off x="570934" y="1173707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Losango 19">
            <a:extLst>
              <a:ext uri="{FF2B5EF4-FFF2-40B4-BE49-F238E27FC236}">
                <a16:creationId xmlns:a16="http://schemas.microsoft.com/office/drawing/2014/main" id="{CAEFEAB2-1372-DFD5-02B3-6C83B0CDD025}"/>
              </a:ext>
            </a:extLst>
          </p:cNvPr>
          <p:cNvSpPr/>
          <p:nvPr/>
        </p:nvSpPr>
        <p:spPr>
          <a:xfrm>
            <a:off x="570933" y="3524136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ADD642D6-8EDE-C689-B9E2-8C2669BFE4B5}"/>
              </a:ext>
            </a:extLst>
          </p:cNvPr>
          <p:cNvSpPr/>
          <p:nvPr/>
        </p:nvSpPr>
        <p:spPr>
          <a:xfrm>
            <a:off x="872951" y="5874565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E8C019CB-E74C-C996-F9FB-FA922BFAA2C6}"/>
              </a:ext>
            </a:extLst>
          </p:cNvPr>
          <p:cNvSpPr/>
          <p:nvPr/>
        </p:nvSpPr>
        <p:spPr>
          <a:xfrm rot="10800000">
            <a:off x="872951" y="129091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82A931E-DD8F-22EC-9F56-5AF5926FBF20}"/>
              </a:ext>
            </a:extLst>
          </p:cNvPr>
          <p:cNvSpPr/>
          <p:nvPr/>
        </p:nvSpPr>
        <p:spPr>
          <a:xfrm>
            <a:off x="2644046" y="567014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D0B31D9-69F7-B79A-2E37-2C8AF1F722D3}"/>
              </a:ext>
            </a:extLst>
          </p:cNvPr>
          <p:cNvSpPr txBox="1"/>
          <p:nvPr/>
        </p:nvSpPr>
        <p:spPr>
          <a:xfrm>
            <a:off x="4030703" y="695138"/>
            <a:ext cx="5118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Conheça a equipe</a:t>
            </a:r>
          </a:p>
        </p:txBody>
      </p:sp>
      <p:sp>
        <p:nvSpPr>
          <p:cNvPr id="24" name="Pentágono 23">
            <a:extLst>
              <a:ext uri="{FF2B5EF4-FFF2-40B4-BE49-F238E27FC236}">
                <a16:creationId xmlns:a16="http://schemas.microsoft.com/office/drawing/2014/main" id="{2A6484E8-332C-4343-53A3-58BE4239D058}"/>
              </a:ext>
            </a:extLst>
          </p:cNvPr>
          <p:cNvSpPr/>
          <p:nvPr/>
        </p:nvSpPr>
        <p:spPr>
          <a:xfrm rot="16200000">
            <a:off x="2327351" y="190241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Picture 6" descr="C:\Users\Usuario\Downloads\c96533fe-5c85-41bf-bd6a-65ec00a66c9c.png">
            <a:extLst>
              <a:ext uri="{FF2B5EF4-FFF2-40B4-BE49-F238E27FC236}">
                <a16:creationId xmlns:a16="http://schemas.microsoft.com/office/drawing/2014/main" id="{7A8190F2-0C6E-E248-ABB1-934CA59F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02" y="1396840"/>
            <a:ext cx="1690002" cy="2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Usuario\Downloads\9598656c-cb41-4db1-b784-139173fb1d61.png">
            <a:extLst>
              <a:ext uri="{FF2B5EF4-FFF2-40B4-BE49-F238E27FC236}">
                <a16:creationId xmlns:a16="http://schemas.microsoft.com/office/drawing/2014/main" id="{80D8E25A-0AD8-7355-6B5C-EFA2EF96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33" y="1187817"/>
            <a:ext cx="1918920" cy="248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Usuario\Downloads\40648024-883b-4c0b-b464-95be1c8fdfc3.png">
            <a:extLst>
              <a:ext uri="{FF2B5EF4-FFF2-40B4-BE49-F238E27FC236}">
                <a16:creationId xmlns:a16="http://schemas.microsoft.com/office/drawing/2014/main" id="{71391EC9-AAF3-0C7D-B489-BAD1114E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885" y="1361831"/>
            <a:ext cx="1770058" cy="22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Usuario\Downloads\d5dd1be8-b400-49e6-b1cf-b265844c61c0 (1).png">
            <a:extLst>
              <a:ext uri="{FF2B5EF4-FFF2-40B4-BE49-F238E27FC236}">
                <a16:creationId xmlns:a16="http://schemas.microsoft.com/office/drawing/2014/main" id="{74D1C88D-4493-E032-638D-687ADBDF9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04" y="4396755"/>
            <a:ext cx="1895775" cy="207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C:\Users\Usuario\Downloads\1673738180694.png">
            <a:extLst>
              <a:ext uri="{FF2B5EF4-FFF2-40B4-BE49-F238E27FC236}">
                <a16:creationId xmlns:a16="http://schemas.microsoft.com/office/drawing/2014/main" id="{0CFA47AA-BBE2-C833-8C63-F9C8B03B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2" y="4216492"/>
            <a:ext cx="2403636" cy="22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Usuario\Downloads\405f66af-8390-47ce-baf1-3f681a521e5b (1).png">
            <a:extLst>
              <a:ext uri="{FF2B5EF4-FFF2-40B4-BE49-F238E27FC236}">
                <a16:creationId xmlns:a16="http://schemas.microsoft.com/office/drawing/2014/main" id="{54716A24-309F-8BE9-D3FC-DB12DCA51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68" y="4378387"/>
            <a:ext cx="1951175" cy="201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90341D-AB07-416B-B9FD-FE61C4ECE0AC}"/>
              </a:ext>
            </a:extLst>
          </p:cNvPr>
          <p:cNvSpPr txBox="1"/>
          <p:nvPr/>
        </p:nvSpPr>
        <p:spPr>
          <a:xfrm>
            <a:off x="3097640" y="3669285"/>
            <a:ext cx="222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itchFamily="34" charset="0"/>
                <a:cs typeface="Arial" pitchFamily="34" charset="0"/>
              </a:rPr>
              <a:t>Cauã Ribeiro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97B3D04-A813-D910-9EFC-19201239F657}"/>
              </a:ext>
            </a:extLst>
          </p:cNvPr>
          <p:cNvSpPr txBox="1"/>
          <p:nvPr/>
        </p:nvSpPr>
        <p:spPr>
          <a:xfrm>
            <a:off x="5938919" y="3678165"/>
            <a:ext cx="2344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itchFamily="34" charset="0"/>
                <a:cs typeface="Arial" pitchFamily="34" charset="0"/>
              </a:rPr>
              <a:t>Erick Terentowicz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7A95A1-ED45-63BE-E91A-1C43D632915E}"/>
              </a:ext>
            </a:extLst>
          </p:cNvPr>
          <p:cNvSpPr txBox="1"/>
          <p:nvPr/>
        </p:nvSpPr>
        <p:spPr>
          <a:xfrm>
            <a:off x="9805885" y="3678165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itchFamily="34" charset="0"/>
                <a:cs typeface="Arial" pitchFamily="34" charset="0"/>
              </a:rPr>
              <a:t>Nicollas Bispo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E72324-5C63-C269-E674-EEE8EE4083DD}"/>
              </a:ext>
            </a:extLst>
          </p:cNvPr>
          <p:cNvSpPr txBox="1"/>
          <p:nvPr/>
        </p:nvSpPr>
        <p:spPr>
          <a:xfrm>
            <a:off x="2855168" y="6431371"/>
            <a:ext cx="288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itchFamily="34" charset="0"/>
                <a:cs typeface="Arial" pitchFamily="34" charset="0"/>
              </a:rPr>
              <a:t>Raquel De Oliveira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A822840-55FF-E49C-5AEC-0D4EE7CFFD79}"/>
              </a:ext>
            </a:extLst>
          </p:cNvPr>
          <p:cNvSpPr txBox="1"/>
          <p:nvPr/>
        </p:nvSpPr>
        <p:spPr>
          <a:xfrm>
            <a:off x="5987689" y="6441059"/>
            <a:ext cx="2125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itchFamily="34" charset="0"/>
                <a:cs typeface="Arial" pitchFamily="34" charset="0"/>
              </a:rPr>
              <a:t>Thiago Biazon</a:t>
            </a:r>
            <a:br>
              <a:rPr lang="pt-BR" sz="2000" b="1" dirty="0">
                <a:latin typeface="Arial" pitchFamily="34" charset="0"/>
                <a:cs typeface="Arial" pitchFamily="34" charset="0"/>
              </a:rPr>
            </a:b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1BBC6D5-42CA-6998-9701-6FCB837EC3DF}"/>
              </a:ext>
            </a:extLst>
          </p:cNvPr>
          <p:cNvSpPr txBox="1"/>
          <p:nvPr/>
        </p:nvSpPr>
        <p:spPr>
          <a:xfrm>
            <a:off x="9936434" y="6394610"/>
            <a:ext cx="1690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itchFamily="34" charset="0"/>
                <a:cs typeface="Arial" pitchFamily="34" charset="0"/>
              </a:rPr>
              <a:t>Vitor Ramos</a:t>
            </a:r>
          </a:p>
        </p:txBody>
      </p:sp>
      <p:pic>
        <p:nvPicPr>
          <p:cNvPr id="21" name="Imagem 20" descr="Logotipo, Ícone&#10;&#10;Descrição gerada automaticamente">
            <a:extLst>
              <a:ext uri="{FF2B5EF4-FFF2-40B4-BE49-F238E27FC236}">
                <a16:creationId xmlns:a16="http://schemas.microsoft.com/office/drawing/2014/main" id="{12508F57-C9ED-DFD8-7613-FFB1A0CB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996" y="6292430"/>
            <a:ext cx="391225" cy="50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3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8" grpId="0" animBg="1"/>
      <p:bldP spid="20" grpId="0" animBg="1"/>
      <p:bldP spid="22" grpId="0" animBg="1"/>
      <p:bldP spid="23" grpId="0" animBg="1"/>
      <p:bldP spid="25" grpId="0" animBg="1"/>
      <p:bldP spid="27" grpId="0"/>
      <p:bldP spid="24" grpId="0" animBg="1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C:\Users\Usuario\Downloads\image-removebg-preview.png">
            <a:extLst>
              <a:ext uri="{FF2B5EF4-FFF2-40B4-BE49-F238E27FC236}">
                <a16:creationId xmlns:a16="http://schemas.microsoft.com/office/drawing/2014/main" id="{901437E2-060B-3DFE-1EA2-E7F1BAEC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946" y="6232306"/>
            <a:ext cx="542054" cy="5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562D3D-27BC-DF30-0C2B-0505915B2D2A}"/>
              </a:ext>
            </a:extLst>
          </p:cNvPr>
          <p:cNvSpPr txBox="1"/>
          <p:nvPr/>
        </p:nvSpPr>
        <p:spPr>
          <a:xfrm>
            <a:off x="2994538" y="1567122"/>
            <a:ext cx="89702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 datacenter é um local que armazena e processa grandes</a:t>
            </a:r>
          </a:p>
          <a:p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uantidades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dados e informações.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temperatura ideal de um datacenter deve ser mantida entre </a:t>
            </a: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23°C e 27ºC e a umidade ideal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 ser mantida entre 45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 e 55%.</a:t>
            </a:r>
          </a:p>
          <a:p>
            <a:pPr algn="ctr"/>
            <a:endParaRPr lang="pt-BR" sz="2800" dirty="0"/>
          </a:p>
          <a:p>
            <a:pPr algn="ctr"/>
            <a:endParaRPr lang="pt-BR" sz="2000" dirty="0"/>
          </a:p>
          <a:p>
            <a:pPr algn="ctr"/>
            <a:endParaRPr lang="pt-BR" sz="2000" dirty="0"/>
          </a:p>
        </p:txBody>
      </p:sp>
      <p:sp>
        <p:nvSpPr>
          <p:cNvPr id="20" name="Triângulo Retângulo 19">
            <a:extLst>
              <a:ext uri="{FF2B5EF4-FFF2-40B4-BE49-F238E27FC236}">
                <a16:creationId xmlns:a16="http://schemas.microsoft.com/office/drawing/2014/main" id="{87A5A320-913A-1B45-65B1-20E0253AF6BD}"/>
              </a:ext>
            </a:extLst>
          </p:cNvPr>
          <p:cNvSpPr/>
          <p:nvPr/>
        </p:nvSpPr>
        <p:spPr>
          <a:xfrm rot="13462835">
            <a:off x="-428466" y="432486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Triângulo Retângulo 20">
            <a:extLst>
              <a:ext uri="{FF2B5EF4-FFF2-40B4-BE49-F238E27FC236}">
                <a16:creationId xmlns:a16="http://schemas.microsoft.com/office/drawing/2014/main" id="{D7F6C887-AFCA-686D-735A-6D8921CE66D3}"/>
              </a:ext>
            </a:extLst>
          </p:cNvPr>
          <p:cNvSpPr/>
          <p:nvPr/>
        </p:nvSpPr>
        <p:spPr>
          <a:xfrm rot="13579644">
            <a:off x="-402108" y="5131703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Retângulo 21">
            <a:extLst>
              <a:ext uri="{FF2B5EF4-FFF2-40B4-BE49-F238E27FC236}">
                <a16:creationId xmlns:a16="http://schemas.microsoft.com/office/drawing/2014/main" id="{B221A9BA-60D0-5C51-3F9A-89B8C40186A6}"/>
              </a:ext>
            </a:extLst>
          </p:cNvPr>
          <p:cNvSpPr/>
          <p:nvPr/>
        </p:nvSpPr>
        <p:spPr>
          <a:xfrm rot="13567308">
            <a:off x="-402301" y="2781627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Losango 22">
            <a:extLst>
              <a:ext uri="{FF2B5EF4-FFF2-40B4-BE49-F238E27FC236}">
                <a16:creationId xmlns:a16="http://schemas.microsoft.com/office/drawing/2014/main" id="{77A0C77F-C2CC-406E-DF0D-2EAC2A0A8B4D}"/>
              </a:ext>
            </a:extLst>
          </p:cNvPr>
          <p:cNvSpPr/>
          <p:nvPr/>
        </p:nvSpPr>
        <p:spPr>
          <a:xfrm>
            <a:off x="570934" y="1173707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Losango 23">
            <a:extLst>
              <a:ext uri="{FF2B5EF4-FFF2-40B4-BE49-F238E27FC236}">
                <a16:creationId xmlns:a16="http://schemas.microsoft.com/office/drawing/2014/main" id="{83492EF9-E6B0-CA69-2064-95E97D3B0778}"/>
              </a:ext>
            </a:extLst>
          </p:cNvPr>
          <p:cNvSpPr/>
          <p:nvPr/>
        </p:nvSpPr>
        <p:spPr>
          <a:xfrm>
            <a:off x="570933" y="3524136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DB09E0AA-668D-3F67-1AB5-081D5055041E}"/>
              </a:ext>
            </a:extLst>
          </p:cNvPr>
          <p:cNvSpPr/>
          <p:nvPr/>
        </p:nvSpPr>
        <p:spPr>
          <a:xfrm>
            <a:off x="872951" y="5874565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>
            <a:extLst>
              <a:ext uri="{FF2B5EF4-FFF2-40B4-BE49-F238E27FC236}">
                <a16:creationId xmlns:a16="http://schemas.microsoft.com/office/drawing/2014/main" id="{BF0CCC0A-43BF-D143-A0DB-805C0F675918}"/>
              </a:ext>
            </a:extLst>
          </p:cNvPr>
          <p:cNvSpPr/>
          <p:nvPr/>
        </p:nvSpPr>
        <p:spPr>
          <a:xfrm rot="10800000">
            <a:off x="872951" y="129091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A94613F-A351-C514-8F30-DE308322E282}"/>
              </a:ext>
            </a:extLst>
          </p:cNvPr>
          <p:cNvSpPr/>
          <p:nvPr/>
        </p:nvSpPr>
        <p:spPr>
          <a:xfrm>
            <a:off x="2644046" y="567014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4D44445-FFE4-2820-52D3-958B78EFE0B9}"/>
              </a:ext>
            </a:extLst>
          </p:cNvPr>
          <p:cNvSpPr txBox="1"/>
          <p:nvPr/>
        </p:nvSpPr>
        <p:spPr>
          <a:xfrm>
            <a:off x="5265530" y="695138"/>
            <a:ext cx="2649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Contexto</a:t>
            </a:r>
          </a:p>
        </p:txBody>
      </p:sp>
      <p:sp>
        <p:nvSpPr>
          <p:cNvPr id="30" name="Pentágono 29">
            <a:extLst>
              <a:ext uri="{FF2B5EF4-FFF2-40B4-BE49-F238E27FC236}">
                <a16:creationId xmlns:a16="http://schemas.microsoft.com/office/drawing/2014/main" id="{E3C9C652-FAC1-B608-AD00-9826D47BDD2A}"/>
              </a:ext>
            </a:extLst>
          </p:cNvPr>
          <p:cNvSpPr/>
          <p:nvPr/>
        </p:nvSpPr>
        <p:spPr>
          <a:xfrm rot="16200000">
            <a:off x="2327351" y="190241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0426907-CB3E-F744-6A26-7D5B4FF35410}"/>
              </a:ext>
            </a:extLst>
          </p:cNvPr>
          <p:cNvSpPr/>
          <p:nvPr/>
        </p:nvSpPr>
        <p:spPr>
          <a:xfrm>
            <a:off x="2644046" y="2909517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Pentágono 45">
            <a:extLst>
              <a:ext uri="{FF2B5EF4-FFF2-40B4-BE49-F238E27FC236}">
                <a16:creationId xmlns:a16="http://schemas.microsoft.com/office/drawing/2014/main" id="{2C7D5F98-6B4D-323A-E2E3-AD809025446A}"/>
              </a:ext>
            </a:extLst>
          </p:cNvPr>
          <p:cNvSpPr/>
          <p:nvPr/>
        </p:nvSpPr>
        <p:spPr>
          <a:xfrm rot="16200000">
            <a:off x="2327351" y="2532744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5756E59-E017-00D3-E198-7F4FF8E70002}"/>
              </a:ext>
            </a:extLst>
          </p:cNvPr>
          <p:cNvSpPr txBox="1"/>
          <p:nvPr/>
        </p:nvSpPr>
        <p:spPr>
          <a:xfrm>
            <a:off x="3070746" y="4004391"/>
            <a:ext cx="897022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Geram 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muito calor durante o processamento e armazenamento</a:t>
            </a: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dados, o que pode causar problemas de superaquecimento e </a:t>
            </a: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danificar os componentes internos.</a:t>
            </a:r>
          </a:p>
          <a:p>
            <a:endParaRPr lang="pt-B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Quando a umidade relativa do ar é elevada, pode causar a</a:t>
            </a: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corrosão de equipamentos, danos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létricos e podem interferir no</a:t>
            </a: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desempenho do hardware do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omputador e podem reduzir a vida</a:t>
            </a: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útil dos equipamentos.</a:t>
            </a:r>
            <a:endParaRPr lang="pt-B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2800" dirty="0"/>
          </a:p>
          <a:p>
            <a:pPr algn="ctr"/>
            <a:endParaRPr lang="pt-BR" sz="2000" dirty="0"/>
          </a:p>
          <a:p>
            <a:pPr algn="ctr"/>
            <a:endParaRPr lang="pt-BR" sz="20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30645D1-A961-FD31-ED38-6989B021AEAE}"/>
              </a:ext>
            </a:extLst>
          </p:cNvPr>
          <p:cNvSpPr txBox="1"/>
          <p:nvPr/>
        </p:nvSpPr>
        <p:spPr>
          <a:xfrm>
            <a:off x="4681554" y="3044279"/>
            <a:ext cx="38170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Problemática</a:t>
            </a:r>
          </a:p>
        </p:txBody>
      </p:sp>
    </p:spTree>
    <p:extLst>
      <p:ext uri="{BB962C8B-B14F-4D97-AF65-F5344CB8AC3E}">
        <p14:creationId xmlns:p14="http://schemas.microsoft.com/office/powerpoint/2010/main" val="218510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0" grpId="0" animBg="1"/>
      <p:bldP spid="45" grpId="0" animBg="1"/>
      <p:bldP spid="46" grpId="0" animBg="1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ângulo Retângulo 13">
            <a:extLst>
              <a:ext uri="{FF2B5EF4-FFF2-40B4-BE49-F238E27FC236}">
                <a16:creationId xmlns:a16="http://schemas.microsoft.com/office/drawing/2014/main" id="{C0C73BF3-4284-CCD9-6634-FDBCA8A73355}"/>
              </a:ext>
            </a:extLst>
          </p:cNvPr>
          <p:cNvSpPr/>
          <p:nvPr/>
        </p:nvSpPr>
        <p:spPr>
          <a:xfrm rot="13624190">
            <a:off x="-428466" y="432486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BAA0E7E1-3092-10CD-438D-80072BFE4016}"/>
              </a:ext>
            </a:extLst>
          </p:cNvPr>
          <p:cNvSpPr/>
          <p:nvPr/>
        </p:nvSpPr>
        <p:spPr>
          <a:xfrm rot="13579644">
            <a:off x="-402108" y="5131703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riângulo Retângulo 15">
            <a:extLst>
              <a:ext uri="{FF2B5EF4-FFF2-40B4-BE49-F238E27FC236}">
                <a16:creationId xmlns:a16="http://schemas.microsoft.com/office/drawing/2014/main" id="{7EF16E23-C6F0-DA72-392F-15F8F8DC353A}"/>
              </a:ext>
            </a:extLst>
          </p:cNvPr>
          <p:cNvSpPr/>
          <p:nvPr/>
        </p:nvSpPr>
        <p:spPr>
          <a:xfrm rot="13567308">
            <a:off x="-402301" y="2781627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osango 16">
            <a:extLst>
              <a:ext uri="{FF2B5EF4-FFF2-40B4-BE49-F238E27FC236}">
                <a16:creationId xmlns:a16="http://schemas.microsoft.com/office/drawing/2014/main" id="{0F2DD060-2CD8-6963-6016-C63A54DEE403}"/>
              </a:ext>
            </a:extLst>
          </p:cNvPr>
          <p:cNvSpPr/>
          <p:nvPr/>
        </p:nvSpPr>
        <p:spPr>
          <a:xfrm>
            <a:off x="570934" y="1173707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Losango 17">
            <a:extLst>
              <a:ext uri="{FF2B5EF4-FFF2-40B4-BE49-F238E27FC236}">
                <a16:creationId xmlns:a16="http://schemas.microsoft.com/office/drawing/2014/main" id="{9B55E12E-85E6-A478-8DDC-A96AEE750CFE}"/>
              </a:ext>
            </a:extLst>
          </p:cNvPr>
          <p:cNvSpPr/>
          <p:nvPr/>
        </p:nvSpPr>
        <p:spPr>
          <a:xfrm>
            <a:off x="570933" y="3524136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36EA6C73-91B4-7D4A-C0E1-0FB855F5BFEF}"/>
              </a:ext>
            </a:extLst>
          </p:cNvPr>
          <p:cNvSpPr/>
          <p:nvPr/>
        </p:nvSpPr>
        <p:spPr>
          <a:xfrm>
            <a:off x="872951" y="5874565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0391B181-8D00-2C7E-9816-A8E1C89C714D}"/>
              </a:ext>
            </a:extLst>
          </p:cNvPr>
          <p:cNvSpPr/>
          <p:nvPr/>
        </p:nvSpPr>
        <p:spPr>
          <a:xfrm rot="10800000">
            <a:off x="872951" y="129091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B3433BA-9696-7A28-537C-A3F18292DEAC}"/>
              </a:ext>
            </a:extLst>
          </p:cNvPr>
          <p:cNvSpPr/>
          <p:nvPr/>
        </p:nvSpPr>
        <p:spPr>
          <a:xfrm>
            <a:off x="2644046" y="567014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5A61495-2914-B5F6-F43A-D0605F3C8124}"/>
              </a:ext>
            </a:extLst>
          </p:cNvPr>
          <p:cNvSpPr txBox="1"/>
          <p:nvPr/>
        </p:nvSpPr>
        <p:spPr>
          <a:xfrm>
            <a:off x="3696803" y="695138"/>
            <a:ext cx="5786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Proposta de solução</a:t>
            </a: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38C15F01-445E-50BB-8C00-8252D2465F79}"/>
              </a:ext>
            </a:extLst>
          </p:cNvPr>
          <p:cNvSpPr/>
          <p:nvPr/>
        </p:nvSpPr>
        <p:spPr>
          <a:xfrm rot="16200000">
            <a:off x="2327351" y="190241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96CB6EB2-8958-5302-646D-7C6E381B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602"/>
            <a:ext cx="12192000" cy="30480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92DF09-3B00-A4D6-920E-7D683B7C1F25}"/>
              </a:ext>
            </a:extLst>
          </p:cNvPr>
          <p:cNvSpPr txBox="1"/>
          <p:nvPr/>
        </p:nvSpPr>
        <p:spPr>
          <a:xfrm>
            <a:off x="4452326" y="3587749"/>
            <a:ext cx="365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latin typeface="Arial Rounded MT Bold" panose="020F0704030504030204" pitchFamily="34" charset="0"/>
              </a:rPr>
              <a:t>Arquitetura Técnica</a:t>
            </a:r>
          </a:p>
        </p:txBody>
      </p:sp>
      <p:pic>
        <p:nvPicPr>
          <p:cNvPr id="29" name="Picture 3" descr="C:\Users\Usuario\Downloads\image-removebg-preview (2).png">
            <a:extLst>
              <a:ext uri="{FF2B5EF4-FFF2-40B4-BE49-F238E27FC236}">
                <a16:creationId xmlns:a16="http://schemas.microsoft.com/office/drawing/2014/main" id="{A57B538F-B068-65AE-773C-4E9ADD130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268" y="6179697"/>
            <a:ext cx="484758" cy="5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D90196B3-BB99-7DC4-5B51-B91CDB0C5291}"/>
              </a:ext>
            </a:extLst>
          </p:cNvPr>
          <p:cNvSpPr txBox="1"/>
          <p:nvPr/>
        </p:nvSpPr>
        <p:spPr>
          <a:xfrm>
            <a:off x="3070192" y="1686372"/>
            <a:ext cx="73212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Monitorar os dados de temperatura e umidade no ambiente do</a:t>
            </a: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datacenter de forma eficiente.</a:t>
            </a:r>
          </a:p>
          <a:p>
            <a:endParaRPr lang="pt-B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Redução do risco de falhas / mitigar prejuízos.</a:t>
            </a:r>
          </a:p>
          <a:p>
            <a:endParaRPr lang="pt-B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Aumento da vida útil dos equipamentos.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1140C979-62BF-C142-8400-C5EFC55E8CCD}"/>
              </a:ext>
            </a:extLst>
          </p:cNvPr>
          <p:cNvSpPr/>
          <p:nvPr/>
        </p:nvSpPr>
        <p:spPr>
          <a:xfrm rot="13462835">
            <a:off x="-428466" y="432486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C1EFD8FB-D87C-5B1B-DFB2-D2BAC0FAA388}"/>
              </a:ext>
            </a:extLst>
          </p:cNvPr>
          <p:cNvSpPr/>
          <p:nvPr/>
        </p:nvSpPr>
        <p:spPr>
          <a:xfrm rot="13579644">
            <a:off x="-402108" y="5131703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8D700420-A25D-1C94-E912-9FA6EC551128}"/>
              </a:ext>
            </a:extLst>
          </p:cNvPr>
          <p:cNvSpPr/>
          <p:nvPr/>
        </p:nvSpPr>
        <p:spPr>
          <a:xfrm rot="13567308">
            <a:off x="-402301" y="2781627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15DB48D2-90FF-BB6B-CC08-BDE74AC5E85A}"/>
              </a:ext>
            </a:extLst>
          </p:cNvPr>
          <p:cNvSpPr/>
          <p:nvPr/>
        </p:nvSpPr>
        <p:spPr>
          <a:xfrm>
            <a:off x="570934" y="1173707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Losango 7">
            <a:extLst>
              <a:ext uri="{FF2B5EF4-FFF2-40B4-BE49-F238E27FC236}">
                <a16:creationId xmlns:a16="http://schemas.microsoft.com/office/drawing/2014/main" id="{EA7E95BE-55EF-193F-0B8A-2514605565CC}"/>
              </a:ext>
            </a:extLst>
          </p:cNvPr>
          <p:cNvSpPr/>
          <p:nvPr/>
        </p:nvSpPr>
        <p:spPr>
          <a:xfrm>
            <a:off x="570933" y="3524136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iângulo isósceles 8">
            <a:extLst>
              <a:ext uri="{FF2B5EF4-FFF2-40B4-BE49-F238E27FC236}">
                <a16:creationId xmlns:a16="http://schemas.microsoft.com/office/drawing/2014/main" id="{FE30B92F-1997-E392-CFF6-30813D870816}"/>
              </a:ext>
            </a:extLst>
          </p:cNvPr>
          <p:cNvSpPr/>
          <p:nvPr/>
        </p:nvSpPr>
        <p:spPr>
          <a:xfrm>
            <a:off x="872951" y="5874565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F4732727-EE2F-6767-BF9F-8D6BE434E393}"/>
              </a:ext>
            </a:extLst>
          </p:cNvPr>
          <p:cNvSpPr/>
          <p:nvPr/>
        </p:nvSpPr>
        <p:spPr>
          <a:xfrm rot="10800000">
            <a:off x="872951" y="129091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92B0B89-3696-90FC-C51C-748E1423E3D1}"/>
              </a:ext>
            </a:extLst>
          </p:cNvPr>
          <p:cNvSpPr/>
          <p:nvPr/>
        </p:nvSpPr>
        <p:spPr>
          <a:xfrm>
            <a:off x="2644046" y="567014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D424D7-2BEE-2034-029E-2839FCA4EA2F}"/>
              </a:ext>
            </a:extLst>
          </p:cNvPr>
          <p:cNvSpPr txBox="1"/>
          <p:nvPr/>
        </p:nvSpPr>
        <p:spPr>
          <a:xfrm>
            <a:off x="3696804" y="695138"/>
            <a:ext cx="5786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Proposta de solução</a:t>
            </a:r>
          </a:p>
        </p:txBody>
      </p:sp>
      <p:sp>
        <p:nvSpPr>
          <p:cNvPr id="13" name="Pentágono 12">
            <a:extLst>
              <a:ext uri="{FF2B5EF4-FFF2-40B4-BE49-F238E27FC236}">
                <a16:creationId xmlns:a16="http://schemas.microsoft.com/office/drawing/2014/main" id="{1271D9C2-93D0-35D0-A782-DA7CB0CB7231}"/>
              </a:ext>
            </a:extLst>
          </p:cNvPr>
          <p:cNvSpPr/>
          <p:nvPr/>
        </p:nvSpPr>
        <p:spPr>
          <a:xfrm rot="16200000">
            <a:off x="2327351" y="190241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D76826F-66A8-C65A-98DF-623D9BC4D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4720"/>
            <a:ext cx="12192000" cy="3073280"/>
          </a:xfrm>
          <a:prstGeom prst="rect">
            <a:avLst/>
          </a:prstGeom>
        </p:spPr>
      </p:pic>
      <p:pic>
        <p:nvPicPr>
          <p:cNvPr id="14" name="Imagem 13" descr="Logotipo, Ícone&#10;&#10;Descrição gerada automaticamente">
            <a:extLst>
              <a:ext uri="{FF2B5EF4-FFF2-40B4-BE49-F238E27FC236}">
                <a16:creationId xmlns:a16="http://schemas.microsoft.com/office/drawing/2014/main" id="{A6AECAD4-5A04-875E-602B-0E8BDBDF6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740" y="6086349"/>
            <a:ext cx="378234" cy="53085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EC4F1E3-6D4C-9B7B-5311-20605314FB12}"/>
              </a:ext>
            </a:extLst>
          </p:cNvPr>
          <p:cNvSpPr txBox="1"/>
          <p:nvPr/>
        </p:nvSpPr>
        <p:spPr>
          <a:xfrm>
            <a:off x="3851655" y="3429000"/>
            <a:ext cx="502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latin typeface="Arial Rounded MT Bold" panose="020F0704030504030204" pitchFamily="34" charset="0"/>
              </a:rPr>
              <a:t>Arquitetura Técnica - WLAN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9456824-F0D9-0150-A573-9E532A4525B8}"/>
              </a:ext>
            </a:extLst>
          </p:cNvPr>
          <p:cNvSpPr txBox="1"/>
          <p:nvPr/>
        </p:nvSpPr>
        <p:spPr>
          <a:xfrm>
            <a:off x="2969667" y="1685908"/>
            <a:ext cx="76674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etectar e corrigir rapidamente qualquer variação de temperatura</a:t>
            </a: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umidade antes que ela possa causar danos aos equipamentos.</a:t>
            </a:r>
          </a:p>
          <a:p>
            <a:endParaRPr lang="pt-B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Melhoria da segurança.</a:t>
            </a:r>
          </a:p>
          <a:p>
            <a:endParaRPr lang="pt-B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017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99DFA777-E1E9-3D3A-43BC-B3603283A3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293" y="6355059"/>
            <a:ext cx="384897" cy="502941"/>
          </a:xfrm>
          <a:prstGeom prst="rect">
            <a:avLst/>
          </a:prstGeom>
        </p:spPr>
      </p:pic>
      <p:sp>
        <p:nvSpPr>
          <p:cNvPr id="2" name="Triângulo Retângulo 1">
            <a:extLst>
              <a:ext uri="{FF2B5EF4-FFF2-40B4-BE49-F238E27FC236}">
                <a16:creationId xmlns:a16="http://schemas.microsoft.com/office/drawing/2014/main" id="{20815F56-5D31-6455-0927-198645CA5DCD}"/>
              </a:ext>
            </a:extLst>
          </p:cNvPr>
          <p:cNvSpPr/>
          <p:nvPr/>
        </p:nvSpPr>
        <p:spPr>
          <a:xfrm rot="13462835">
            <a:off x="-428466" y="432486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riângulo Retângulo 2">
            <a:extLst>
              <a:ext uri="{FF2B5EF4-FFF2-40B4-BE49-F238E27FC236}">
                <a16:creationId xmlns:a16="http://schemas.microsoft.com/office/drawing/2014/main" id="{F858C693-5200-5B63-BDFE-65D6B6831A24}"/>
              </a:ext>
            </a:extLst>
          </p:cNvPr>
          <p:cNvSpPr/>
          <p:nvPr/>
        </p:nvSpPr>
        <p:spPr>
          <a:xfrm rot="13579644">
            <a:off x="-402108" y="5131703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1B534C82-3818-C379-CE61-3A09C4E31390}"/>
              </a:ext>
            </a:extLst>
          </p:cNvPr>
          <p:cNvSpPr/>
          <p:nvPr/>
        </p:nvSpPr>
        <p:spPr>
          <a:xfrm rot="13567308">
            <a:off x="-402301" y="2781627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Losango 5">
            <a:extLst>
              <a:ext uri="{FF2B5EF4-FFF2-40B4-BE49-F238E27FC236}">
                <a16:creationId xmlns:a16="http://schemas.microsoft.com/office/drawing/2014/main" id="{B2D67E4B-A2AB-3562-20CF-F996CD577975}"/>
              </a:ext>
            </a:extLst>
          </p:cNvPr>
          <p:cNvSpPr/>
          <p:nvPr/>
        </p:nvSpPr>
        <p:spPr>
          <a:xfrm>
            <a:off x="570934" y="1173707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ECF37B0D-3961-7529-B0B7-FDEBB515EEAA}"/>
              </a:ext>
            </a:extLst>
          </p:cNvPr>
          <p:cNvSpPr/>
          <p:nvPr/>
        </p:nvSpPr>
        <p:spPr>
          <a:xfrm>
            <a:off x="570933" y="3524136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A3DBF6A1-4043-412F-A781-9B1083D89066}"/>
              </a:ext>
            </a:extLst>
          </p:cNvPr>
          <p:cNvSpPr/>
          <p:nvPr/>
        </p:nvSpPr>
        <p:spPr>
          <a:xfrm>
            <a:off x="872951" y="5874565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1BC7029E-7949-6DFD-18BB-AB18A0F44EB3}"/>
              </a:ext>
            </a:extLst>
          </p:cNvPr>
          <p:cNvSpPr/>
          <p:nvPr/>
        </p:nvSpPr>
        <p:spPr>
          <a:xfrm rot="10800000">
            <a:off x="872951" y="129091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F2EB819-EA5D-81BC-29DA-4A80CF230609}"/>
              </a:ext>
            </a:extLst>
          </p:cNvPr>
          <p:cNvSpPr/>
          <p:nvPr/>
        </p:nvSpPr>
        <p:spPr>
          <a:xfrm>
            <a:off x="2644046" y="567014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A20783-B05F-D557-42F9-39F3211AB13A}"/>
              </a:ext>
            </a:extLst>
          </p:cNvPr>
          <p:cNvSpPr txBox="1"/>
          <p:nvPr/>
        </p:nvSpPr>
        <p:spPr>
          <a:xfrm>
            <a:off x="4219059" y="695138"/>
            <a:ext cx="4742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Site institucional</a:t>
            </a:r>
          </a:p>
        </p:txBody>
      </p:sp>
      <p:sp>
        <p:nvSpPr>
          <p:cNvPr id="16" name="Pentágono 15">
            <a:extLst>
              <a:ext uri="{FF2B5EF4-FFF2-40B4-BE49-F238E27FC236}">
                <a16:creationId xmlns:a16="http://schemas.microsoft.com/office/drawing/2014/main" id="{5CFDB79B-97EF-924B-970A-4D81E67EDF4A}"/>
              </a:ext>
            </a:extLst>
          </p:cNvPr>
          <p:cNvSpPr/>
          <p:nvPr/>
        </p:nvSpPr>
        <p:spPr>
          <a:xfrm rot="16200000">
            <a:off x="2327351" y="190241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BAC225F-39CA-8DEB-F083-8A4DB4CF4805}"/>
              </a:ext>
            </a:extLst>
          </p:cNvPr>
          <p:cNvSpPr/>
          <p:nvPr/>
        </p:nvSpPr>
        <p:spPr>
          <a:xfrm>
            <a:off x="2644046" y="2905133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416642D-20A7-822C-3488-B0EEC3981EBB}"/>
              </a:ext>
            </a:extLst>
          </p:cNvPr>
          <p:cNvSpPr/>
          <p:nvPr/>
        </p:nvSpPr>
        <p:spPr>
          <a:xfrm rot="16200000">
            <a:off x="2327351" y="2528360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CC90AC-D324-1B12-845B-D21693BBEE21}"/>
              </a:ext>
            </a:extLst>
          </p:cNvPr>
          <p:cNvSpPr/>
          <p:nvPr/>
        </p:nvSpPr>
        <p:spPr>
          <a:xfrm>
            <a:off x="2644046" y="5348828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244B96F8-B503-B0C5-42A4-0B71144F936C}"/>
              </a:ext>
            </a:extLst>
          </p:cNvPr>
          <p:cNvSpPr/>
          <p:nvPr/>
        </p:nvSpPr>
        <p:spPr>
          <a:xfrm rot="16200000">
            <a:off x="2327351" y="4972055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92A18CA-DCFF-C358-94AC-304001202660}"/>
              </a:ext>
            </a:extLst>
          </p:cNvPr>
          <p:cNvSpPr txBox="1"/>
          <p:nvPr/>
        </p:nvSpPr>
        <p:spPr>
          <a:xfrm>
            <a:off x="3154319" y="3033257"/>
            <a:ext cx="687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Tela de cadastro e Login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A15AF56-FC4C-F2C9-14A8-3ACE3A9B9E62}"/>
              </a:ext>
            </a:extLst>
          </p:cNvPr>
          <p:cNvSpPr txBox="1"/>
          <p:nvPr/>
        </p:nvSpPr>
        <p:spPr>
          <a:xfrm>
            <a:off x="4862991" y="5487973"/>
            <a:ext cx="3199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Dashboard</a:t>
            </a:r>
          </a:p>
        </p:txBody>
      </p:sp>
      <p:pic>
        <p:nvPicPr>
          <p:cNvPr id="24" name="Picture 2" descr="C:\Users\Usuario\Downloads\dadinho_com_grafico-removebg-preview.png">
            <a:extLst>
              <a:ext uri="{FF2B5EF4-FFF2-40B4-BE49-F238E27FC236}">
                <a16:creationId xmlns:a16="http://schemas.microsoft.com/office/drawing/2014/main" id="{7FC91BDF-6CB8-1EBD-2230-00C86097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0718" y="3054488"/>
            <a:ext cx="1801282" cy="229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3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 animBg="1"/>
      <p:bldP spid="17" grpId="0" animBg="1"/>
      <p:bldP spid="19" grpId="0" animBg="1"/>
      <p:bldP spid="20" grpId="0" animBg="1"/>
      <p:bldP spid="22" grpId="0" animBg="1"/>
      <p:bldP spid="18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Usuario\Downloads\pngwing.com.png">
            <a:extLst>
              <a:ext uri="{FF2B5EF4-FFF2-40B4-BE49-F238E27FC236}">
                <a16:creationId xmlns:a16="http://schemas.microsoft.com/office/drawing/2014/main" id="{7CDE9C81-986D-2A9F-2EE0-60934B3D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339" y="6235700"/>
            <a:ext cx="39803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CB5DA6E8-FDF3-7A7D-ECB8-8EB4A51470F8}"/>
              </a:ext>
            </a:extLst>
          </p:cNvPr>
          <p:cNvSpPr/>
          <p:nvPr/>
        </p:nvSpPr>
        <p:spPr>
          <a:xfrm rot="13462835">
            <a:off x="-428466" y="432486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riângulo Retângulo 6">
            <a:extLst>
              <a:ext uri="{FF2B5EF4-FFF2-40B4-BE49-F238E27FC236}">
                <a16:creationId xmlns:a16="http://schemas.microsoft.com/office/drawing/2014/main" id="{896E6023-320C-4BEC-1AC3-55A21E97F5C8}"/>
              </a:ext>
            </a:extLst>
          </p:cNvPr>
          <p:cNvSpPr/>
          <p:nvPr/>
        </p:nvSpPr>
        <p:spPr>
          <a:xfrm rot="13579644">
            <a:off x="-402108" y="5131703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2DF65CBA-62D0-3088-EFCE-2C6170FE154C}"/>
              </a:ext>
            </a:extLst>
          </p:cNvPr>
          <p:cNvSpPr/>
          <p:nvPr/>
        </p:nvSpPr>
        <p:spPr>
          <a:xfrm rot="13567308">
            <a:off x="-402301" y="2781627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Losango 8">
            <a:extLst>
              <a:ext uri="{FF2B5EF4-FFF2-40B4-BE49-F238E27FC236}">
                <a16:creationId xmlns:a16="http://schemas.microsoft.com/office/drawing/2014/main" id="{E5731818-955C-A8E0-7152-D10EEEAB0B72}"/>
              </a:ext>
            </a:extLst>
          </p:cNvPr>
          <p:cNvSpPr/>
          <p:nvPr/>
        </p:nvSpPr>
        <p:spPr>
          <a:xfrm>
            <a:off x="570934" y="1173707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8651C85D-44D7-F9AE-8811-974C8313A8BF}"/>
              </a:ext>
            </a:extLst>
          </p:cNvPr>
          <p:cNvSpPr/>
          <p:nvPr/>
        </p:nvSpPr>
        <p:spPr>
          <a:xfrm>
            <a:off x="570933" y="3524136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C7C54409-4E53-21A2-CDFA-BA7C0420B0B0}"/>
              </a:ext>
            </a:extLst>
          </p:cNvPr>
          <p:cNvSpPr/>
          <p:nvPr/>
        </p:nvSpPr>
        <p:spPr>
          <a:xfrm>
            <a:off x="872951" y="5874565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5A6D4EDB-02E8-E0B9-F905-55CEB064409A}"/>
              </a:ext>
            </a:extLst>
          </p:cNvPr>
          <p:cNvSpPr/>
          <p:nvPr/>
        </p:nvSpPr>
        <p:spPr>
          <a:xfrm rot="10800000">
            <a:off x="872951" y="129091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7CAE8B8-7B10-6006-9245-A05A0F2A4884}"/>
              </a:ext>
            </a:extLst>
          </p:cNvPr>
          <p:cNvSpPr/>
          <p:nvPr/>
        </p:nvSpPr>
        <p:spPr>
          <a:xfrm>
            <a:off x="2644046" y="567014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Pentágono 15">
            <a:extLst>
              <a:ext uri="{FF2B5EF4-FFF2-40B4-BE49-F238E27FC236}">
                <a16:creationId xmlns:a16="http://schemas.microsoft.com/office/drawing/2014/main" id="{57BB989D-0A37-8087-A821-15D729C84696}"/>
              </a:ext>
            </a:extLst>
          </p:cNvPr>
          <p:cNvSpPr/>
          <p:nvPr/>
        </p:nvSpPr>
        <p:spPr>
          <a:xfrm rot="16200000">
            <a:off x="2327351" y="190241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 descr="produto-pipefy – SKYID Innovation">
            <a:extLst>
              <a:ext uri="{FF2B5EF4-FFF2-40B4-BE49-F238E27FC236}">
                <a16:creationId xmlns:a16="http://schemas.microsoft.com/office/drawing/2014/main" id="{9E32288A-C6B8-55DE-247E-92BE73BEE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08" y="2324387"/>
            <a:ext cx="6227900" cy="201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Usuario\Downloads\POSE3_1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727" y="3734231"/>
            <a:ext cx="1587302" cy="312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E7F471-3955-4C05-A60F-2B231697439D}"/>
              </a:ext>
            </a:extLst>
          </p:cNvPr>
          <p:cNvSpPr txBox="1"/>
          <p:nvPr/>
        </p:nvSpPr>
        <p:spPr>
          <a:xfrm>
            <a:off x="3361072" y="695138"/>
            <a:ext cx="6457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Ferramenta de suporte</a:t>
            </a:r>
          </a:p>
        </p:txBody>
      </p:sp>
    </p:spTree>
    <p:extLst>
      <p:ext uri="{BB962C8B-B14F-4D97-AF65-F5344CB8AC3E}">
        <p14:creationId xmlns:p14="http://schemas.microsoft.com/office/powerpoint/2010/main" val="40628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utorial MySQL Para Iniciantes: Primeiros Passos com o Banco de Dados">
            <a:extLst>
              <a:ext uri="{FF2B5EF4-FFF2-40B4-BE49-F238E27FC236}">
                <a16:creationId xmlns:a16="http://schemas.microsoft.com/office/drawing/2014/main" id="{0302F478-8BC9-2FA1-F6E0-519B31226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55" y="2239392"/>
            <a:ext cx="5250606" cy="232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Usuario\Downloads\pngwing.com (1).png">
            <a:extLst>
              <a:ext uri="{FF2B5EF4-FFF2-40B4-BE49-F238E27FC236}">
                <a16:creationId xmlns:a16="http://schemas.microsoft.com/office/drawing/2014/main" id="{006AAA24-1E7B-1D01-1D9F-98E84B45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032" y="6178291"/>
            <a:ext cx="400922" cy="5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riângulo Retângulo 2">
            <a:extLst>
              <a:ext uri="{FF2B5EF4-FFF2-40B4-BE49-F238E27FC236}">
                <a16:creationId xmlns:a16="http://schemas.microsoft.com/office/drawing/2014/main" id="{C1D336C7-7A2D-A98C-0827-670FEF8F7640}"/>
              </a:ext>
            </a:extLst>
          </p:cNvPr>
          <p:cNvSpPr/>
          <p:nvPr/>
        </p:nvSpPr>
        <p:spPr>
          <a:xfrm rot="13462835">
            <a:off x="-428466" y="432486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riângulo Retângulo 6">
            <a:extLst>
              <a:ext uri="{FF2B5EF4-FFF2-40B4-BE49-F238E27FC236}">
                <a16:creationId xmlns:a16="http://schemas.microsoft.com/office/drawing/2014/main" id="{EDA2CCDB-20B6-4709-752C-D353A05837B1}"/>
              </a:ext>
            </a:extLst>
          </p:cNvPr>
          <p:cNvSpPr/>
          <p:nvPr/>
        </p:nvSpPr>
        <p:spPr>
          <a:xfrm rot="13579644">
            <a:off x="-402108" y="5131703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C14DC6D1-7BFB-4B19-337B-B6E6AAF5D24C}"/>
              </a:ext>
            </a:extLst>
          </p:cNvPr>
          <p:cNvSpPr/>
          <p:nvPr/>
        </p:nvSpPr>
        <p:spPr>
          <a:xfrm rot="13567308">
            <a:off x="-402301" y="2781627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Losango 8">
            <a:extLst>
              <a:ext uri="{FF2B5EF4-FFF2-40B4-BE49-F238E27FC236}">
                <a16:creationId xmlns:a16="http://schemas.microsoft.com/office/drawing/2014/main" id="{C03705FC-3FBB-E9EF-94E7-52BF2991E596}"/>
              </a:ext>
            </a:extLst>
          </p:cNvPr>
          <p:cNvSpPr/>
          <p:nvPr/>
        </p:nvSpPr>
        <p:spPr>
          <a:xfrm>
            <a:off x="570934" y="1173707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6BA18E8B-DF53-A128-C437-13D355DC9010}"/>
              </a:ext>
            </a:extLst>
          </p:cNvPr>
          <p:cNvSpPr/>
          <p:nvPr/>
        </p:nvSpPr>
        <p:spPr>
          <a:xfrm>
            <a:off x="570933" y="3524136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B2282E2E-2FFB-DFC0-BEA4-A488E06294AE}"/>
              </a:ext>
            </a:extLst>
          </p:cNvPr>
          <p:cNvSpPr/>
          <p:nvPr/>
        </p:nvSpPr>
        <p:spPr>
          <a:xfrm>
            <a:off x="872951" y="5874565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83185617-D5CB-6808-E526-4F363EECA40B}"/>
              </a:ext>
            </a:extLst>
          </p:cNvPr>
          <p:cNvSpPr/>
          <p:nvPr/>
        </p:nvSpPr>
        <p:spPr>
          <a:xfrm rot="10800000">
            <a:off x="872951" y="129091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D13E96C-9E2C-D0FC-0325-B322AE0FB8C9}"/>
              </a:ext>
            </a:extLst>
          </p:cNvPr>
          <p:cNvSpPr/>
          <p:nvPr/>
        </p:nvSpPr>
        <p:spPr>
          <a:xfrm>
            <a:off x="2644046" y="567014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Pentágono 13">
            <a:extLst>
              <a:ext uri="{FF2B5EF4-FFF2-40B4-BE49-F238E27FC236}">
                <a16:creationId xmlns:a16="http://schemas.microsoft.com/office/drawing/2014/main" id="{E8D6C767-FB5E-B21B-F336-43C9B8321581}"/>
              </a:ext>
            </a:extLst>
          </p:cNvPr>
          <p:cNvSpPr/>
          <p:nvPr/>
        </p:nvSpPr>
        <p:spPr>
          <a:xfrm rot="16200000">
            <a:off x="2327351" y="190241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9DD748-9502-FFD1-0DC0-B246FBE921A0}"/>
              </a:ext>
            </a:extLst>
          </p:cNvPr>
          <p:cNvSpPr txBox="1"/>
          <p:nvPr/>
        </p:nvSpPr>
        <p:spPr>
          <a:xfrm>
            <a:off x="4289599" y="695138"/>
            <a:ext cx="4600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Banco de dados</a:t>
            </a:r>
          </a:p>
        </p:txBody>
      </p:sp>
      <p:pic>
        <p:nvPicPr>
          <p:cNvPr id="16" name="Picture 9" descr="C:\Users\Usuario\Downloads\POSE3_1-removebg-preview.png">
            <a:extLst>
              <a:ext uri="{FF2B5EF4-FFF2-40B4-BE49-F238E27FC236}">
                <a16:creationId xmlns:a16="http://schemas.microsoft.com/office/drawing/2014/main" id="{C9936E77-C7DD-B5A8-27BC-4858D238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22552" y="3734231"/>
            <a:ext cx="1335973" cy="312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23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uario\Downloads\pngwing.com (2).png">
            <a:extLst>
              <a:ext uri="{FF2B5EF4-FFF2-40B4-BE49-F238E27FC236}">
                <a16:creationId xmlns:a16="http://schemas.microsoft.com/office/drawing/2014/main" id="{B45E657F-0BF7-69C7-3FE1-C99C5C8F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878" y="6179185"/>
            <a:ext cx="401925" cy="5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riângulo Retângulo 2">
            <a:extLst>
              <a:ext uri="{FF2B5EF4-FFF2-40B4-BE49-F238E27FC236}">
                <a16:creationId xmlns:a16="http://schemas.microsoft.com/office/drawing/2014/main" id="{B4D6EBD1-E240-610D-2C0D-D40859F6118A}"/>
              </a:ext>
            </a:extLst>
          </p:cNvPr>
          <p:cNvSpPr/>
          <p:nvPr/>
        </p:nvSpPr>
        <p:spPr>
          <a:xfrm rot="13462835">
            <a:off x="-428466" y="432486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452E228-73BC-8F69-3429-E47150838452}"/>
              </a:ext>
            </a:extLst>
          </p:cNvPr>
          <p:cNvSpPr/>
          <p:nvPr/>
        </p:nvSpPr>
        <p:spPr>
          <a:xfrm rot="13579644">
            <a:off x="-402108" y="5131703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iângulo Retângulo 6">
            <a:extLst>
              <a:ext uri="{FF2B5EF4-FFF2-40B4-BE49-F238E27FC236}">
                <a16:creationId xmlns:a16="http://schemas.microsoft.com/office/drawing/2014/main" id="{CF63C72A-DFC7-715E-F547-CEBF1E1F4C43}"/>
              </a:ext>
            </a:extLst>
          </p:cNvPr>
          <p:cNvSpPr/>
          <p:nvPr/>
        </p:nvSpPr>
        <p:spPr>
          <a:xfrm rot="13567308">
            <a:off x="-402301" y="2781627"/>
            <a:ext cx="1389191" cy="1294746"/>
          </a:xfrm>
          <a:prstGeom prst="rtTriangle">
            <a:avLst/>
          </a:prstGeom>
          <a:solidFill>
            <a:srgbClr val="49D5D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Losango 7">
            <a:extLst>
              <a:ext uri="{FF2B5EF4-FFF2-40B4-BE49-F238E27FC236}">
                <a16:creationId xmlns:a16="http://schemas.microsoft.com/office/drawing/2014/main" id="{7BF41798-6DB2-97CB-47C4-C8901119DA4B}"/>
              </a:ext>
            </a:extLst>
          </p:cNvPr>
          <p:cNvSpPr/>
          <p:nvPr/>
        </p:nvSpPr>
        <p:spPr>
          <a:xfrm>
            <a:off x="570934" y="1173707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763FAE29-8AA7-3796-D598-1F49D8B43838}"/>
              </a:ext>
            </a:extLst>
          </p:cNvPr>
          <p:cNvSpPr/>
          <p:nvPr/>
        </p:nvSpPr>
        <p:spPr>
          <a:xfrm>
            <a:off x="570933" y="3524136"/>
            <a:ext cx="2499813" cy="2159758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0D3BC668-4298-46B1-C7BA-A7DFB334AD89}"/>
              </a:ext>
            </a:extLst>
          </p:cNvPr>
          <p:cNvSpPr/>
          <p:nvPr/>
        </p:nvSpPr>
        <p:spPr>
          <a:xfrm>
            <a:off x="872951" y="5874565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F825CE8A-FA65-4FC3-22FA-5C3A70980329}"/>
              </a:ext>
            </a:extLst>
          </p:cNvPr>
          <p:cNvSpPr/>
          <p:nvPr/>
        </p:nvSpPr>
        <p:spPr>
          <a:xfrm rot="10800000">
            <a:off x="872951" y="129091"/>
            <a:ext cx="1895775" cy="8520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6553F1B-C752-00CA-1840-74ED9F7FF5BC}"/>
              </a:ext>
            </a:extLst>
          </p:cNvPr>
          <p:cNvSpPr/>
          <p:nvPr/>
        </p:nvSpPr>
        <p:spPr>
          <a:xfrm>
            <a:off x="2644046" y="567014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8ECDCF5-F7FA-B0A5-9F6D-ED861B1894E6}"/>
              </a:ext>
            </a:extLst>
          </p:cNvPr>
          <p:cNvSpPr txBox="1"/>
          <p:nvPr/>
        </p:nvSpPr>
        <p:spPr>
          <a:xfrm>
            <a:off x="4977891" y="695138"/>
            <a:ext cx="32243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Conclusão </a:t>
            </a:r>
          </a:p>
        </p:txBody>
      </p:sp>
      <p:sp>
        <p:nvSpPr>
          <p:cNvPr id="15" name="Pentágono 14">
            <a:extLst>
              <a:ext uri="{FF2B5EF4-FFF2-40B4-BE49-F238E27FC236}">
                <a16:creationId xmlns:a16="http://schemas.microsoft.com/office/drawing/2014/main" id="{559C089A-F20F-C143-DE8C-EC3E8C39DA2F}"/>
              </a:ext>
            </a:extLst>
          </p:cNvPr>
          <p:cNvSpPr/>
          <p:nvPr/>
        </p:nvSpPr>
        <p:spPr>
          <a:xfrm rot="16200000">
            <a:off x="2327351" y="190241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3174C07-976C-A607-0969-98816954E5DB}"/>
              </a:ext>
            </a:extLst>
          </p:cNvPr>
          <p:cNvSpPr/>
          <p:nvPr/>
        </p:nvSpPr>
        <p:spPr>
          <a:xfrm>
            <a:off x="2644046" y="2905133"/>
            <a:ext cx="7892025" cy="1047733"/>
          </a:xfrm>
          <a:prstGeom prst="rect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ECC59A6F-A29C-0E7D-1760-4CE772A812F0}"/>
              </a:ext>
            </a:extLst>
          </p:cNvPr>
          <p:cNvSpPr/>
          <p:nvPr/>
        </p:nvSpPr>
        <p:spPr>
          <a:xfrm rot="16200000">
            <a:off x="2327351" y="2528360"/>
            <a:ext cx="1047732" cy="1801281"/>
          </a:xfrm>
          <a:prstGeom prst="pentagon">
            <a:avLst/>
          </a:prstGeom>
          <a:solidFill>
            <a:srgbClr val="49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58174F2-5705-51FC-E456-A54755FA3AD8}"/>
              </a:ext>
            </a:extLst>
          </p:cNvPr>
          <p:cNvSpPr txBox="1"/>
          <p:nvPr/>
        </p:nvSpPr>
        <p:spPr>
          <a:xfrm>
            <a:off x="4392513" y="3033257"/>
            <a:ext cx="4395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latin typeface="Arial Rounded MT Bold" panose="020F0704030504030204" pitchFamily="34" charset="0"/>
              </a:rPr>
              <a:t>Agradecimento</a:t>
            </a:r>
          </a:p>
        </p:txBody>
      </p:sp>
      <p:pic>
        <p:nvPicPr>
          <p:cNvPr id="3074" name="Picture 2" descr="Conclusão - ícones de arquivos e pastas grátis">
            <a:extLst>
              <a:ext uri="{FF2B5EF4-FFF2-40B4-BE49-F238E27FC236}">
                <a16:creationId xmlns:a16="http://schemas.microsoft.com/office/drawing/2014/main" id="{9A5A2998-5953-137E-BFCB-45F0C9825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25436"/>
            <a:ext cx="1029528" cy="102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Ícone Mix Para Obrigado, Gratidão E Agradecimento Ilustração do Vetor -  Ilustração de silhueta, mistura: 158305702">
            <a:extLst>
              <a:ext uri="{FF2B5EF4-FFF2-40B4-BE49-F238E27FC236}">
                <a16:creationId xmlns:a16="http://schemas.microsoft.com/office/drawing/2014/main" id="{1C0B3E1F-44C7-7E63-316D-EEB2B73E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60" y="4195212"/>
            <a:ext cx="2636419" cy="26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Usuario\Downloads\POSE3_1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46855" y="4103035"/>
            <a:ext cx="1289216" cy="287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3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234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Arial Rounded MT Bold</vt:lpstr>
      <vt:lpstr>Avenir Next LT Pro Light</vt:lpstr>
      <vt:lpstr>Calibri</vt:lpstr>
      <vt:lpstr>Calibri Light</vt:lpstr>
      <vt:lpstr>Mongolian Baiti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Aliaga</dc:creator>
  <cp:lastModifiedBy>KHAUANE GUILHERMINO DE SOUZA .</cp:lastModifiedBy>
  <cp:revision>11</cp:revision>
  <dcterms:created xsi:type="dcterms:W3CDTF">2023-05-01T21:13:41Z</dcterms:created>
  <dcterms:modified xsi:type="dcterms:W3CDTF">2023-06-02T23:11:54Z</dcterms:modified>
</cp:coreProperties>
</file>